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Gerecycled PU-leer, notitieboekje met zachte kaft en 80 gelinieerde vellen in gerecycled papier. Met bijpassende kleurenboekenlegger en elastiekje. A5 formaat.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RPET vilt beklede notitieboekje met 80 gelinieerde vellen in gerecycled papier. Met boekenlegger, rubberen band en pennenhouder. A5 formaat.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A5-formaat, RPET vilten documentenmap met voorkant en meerdere opbergvakken aan de binnenkant. Met 20 gelinieerde vellen blocnote in gerecycled papier.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Verzeker een plek voor je merk op elke werkplek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Help je klanten hun werkplek te personaliseren en zichzelf te omringen met moderne en stijlvolle accessoires. Vind de ideale items en maak je merk onderdeel van de dagelijkse werkactiviteiten.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Ecologische tarwestro kunststof USB oplaadkabel set en draadloze snellader (15W) in magnetische bamboe koffer met draagriem. Inclusief USB-C kabel met USB, micro USB en Lightning adapters.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25921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muismat met ergonomische polssteun en rubberen anti-slip basis.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159899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Notitieboekje met custom mad zaadpapieromslag en custom made binnenkant.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216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2025-02-12T09:31:11Z</dcterms:modified>
  <cp:category/>
</cp:coreProperties>
</file>